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notesSlides/notesSlide12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3FA0E4C3-9CBA-48C1-894A-34B60CB1F018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755280" y="5078520"/>
            <a:ext cx="6047640" cy="481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85800" y="2130120"/>
            <a:ext cx="7770240" cy="6804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11798280" y="-11798280"/>
            <a:ext cx="11799000" cy="1179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240" cy="146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356760" y="1857240"/>
            <a:ext cx="8457480" cy="19281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800" spc="-1" strike="noStrike">
                <a:solidFill>
                  <a:srgbClr val="457ab7"/>
                </a:solidFill>
                <a:latin typeface="Arial"/>
                <a:ea typeface="DejaVu Sans"/>
              </a:rPr>
              <a:t>Klasická řecká filosofie</a:t>
            </a:r>
            <a:br/>
            <a:r>
              <a:rPr b="1" lang="en-US" sz="3600" spc="-1" strike="noStrike">
                <a:solidFill>
                  <a:srgbClr val="457ab7"/>
                </a:solidFill>
                <a:latin typeface="Arial"/>
                <a:ea typeface="DejaVu Sans"/>
              </a:rPr>
              <a:t>presokratici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Eleaté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3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Zenón z Eleje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(asi -490 až asi -430)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žák a přítel Parmenidův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snaha o obhajobu Parm. učení o neměnném bytí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=&gt; dokázat neexistenci pohybu - 4 aporie: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Achylés a želva 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Letící šíp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Půlení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Stadion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=&gt; princip zkracování vzdálenosti donekonečna (konvergence), princip děje jako sledu statických momentů (filmové snímky)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základ spekulativních úvah o nekonečnu, objevení rozporů, neřešitelnosti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Hérakleitos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Hérakleitos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(-545/40 až -485/80)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pro současníky i některé pozdější badatele nesrozumitelný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kritika Homéra i Hésioda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základním principem je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oheň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(nikoli pralátka jako u Miléťanů)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kosmos je tvořen cyklem proměn založených na působení ohně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proměny se dějí v matematických poměrech (logos)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logos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= rozumná řeč, smysl, poměr, vztah mezi dvěma veličinami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Protiklad jako rozdíl na škále (nikoli bipolární)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člověk není schopen poznat vše; smysly lze poznat vždy jen část proměn, rozumem lze postupně poznávat princip protikladů a tím pochopit působení jednotného a jednotícího principu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Platón zhodnotil H. filosofii jako “vše plyne a nic netrvá”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Atomisté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Leukippos z Mílétu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(asi -500 až -440)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Démokritos z Abdér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(-460 až -370)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vzhledem k nejednoznačným zprávám o Leukippově životu a nauce lze za hlavního tvůrce učení o atomismu považovat Démokrita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existují smyslům nepatrné, dále nedělitelné elementární částice 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atomy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pohyb atomů (jsoucen) se odehrává v prázdném prostoru (nejsoucno)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atomy jsou neměnné, nekonečně početné, liší se tvarem, polohou </a:t>
            </a:r>
            <a:br/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 uspořádáním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spojováním atomů věci vznikají, rozpojováním pak zanikají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duše je rovněž tvořena z atomů, a to velmi jemných =&gt; duše je smrtelná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Démokritos se věnoval také etice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vyrovnané mysli nelze dosáhnout leností ani hromaděním majetku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“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Lépe žít jako chudý v demokracii než jako bohatý pod tyranem”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Iónská přírodní filosofie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285480" y="1499760"/>
            <a:ext cx="8528760" cy="378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04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Iónie - předpoklady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 -7.st. kmen Iónů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maloasijský poloostrov, pobřeží Středozemního moře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velká města centrem obchodu a průmyslu (středomoří, blízký východ)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centrum vzdělávání (vysoká koncentrace východních učenců)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hlavním střediskem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Mílétos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první ohnisko filosofického myšlení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Problematika mílétské filosofie</a:t>
            </a:r>
            <a:endParaRPr b="0" lang="en-US" sz="2000" spc="-1" strike="noStrike">
              <a:latin typeface="Arial"/>
            </a:endParaRPr>
          </a:p>
          <a:p>
            <a:pPr marL="457200" indent="-4550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Aristotelés a Theofrastos - metoda posuzování předchůdců a problém možného podsouvání vlastního pojetí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Iónská přírodní filosofie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Mílétská skupina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nejedná se o školu v pravém slova smyslu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racionalisace lidského chápání světa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překročení mýtické doktriny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nejde ještě o komplexní filosofický systém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hledá se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arché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- základní prvek světa, počátek kosmu, první tvořivá příčina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Iónská přírodní filosofie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Thalés z Milétu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(asi -624 až -547)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vliv mezopotámského a snad i egyptského (přímo nedoloženo) učení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matematika (geometrie), astronomie, kosmologie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Thaletova věta (trojúhelník vepsaný do oblouku na průměrem kružnice...) a další geometrické axiomy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údajný výpočet výšky pyramidy pomocí stínu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předpověď zatmění Slunce (28. 5. -585, bitva Lýdie proti Médii)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určení souhvězdí, délky roku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arché voda - základ života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duše = živé = vše v přírodě 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Iónská přírodní filosofie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Anaximandros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(asi -610 až -546)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zřejmě přímý žák Thaléta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apeiron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- neohraničeno, bezmezno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neomezené arché, věčné, všudypřítomné, neurčité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 neomezeného vychází teplo, chlad, vlhko, sucho 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ředěním / zhušťováním vznikají živly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vše živé pochází z vody (předznamenání Darwinovy teorie)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představení slunečních hodin (gnómon)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pravidla gravitace, mapa světa, pohyb hvězd (ohnivý prstenec kolem Země), původně tekutá Země se stala působením nebeského ohně kamenným válcem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Pravidelnost oběhu hvězd, geocentrický model oblohy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Iónská přírodní filosofie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Anaximenés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(asi -585 až -524)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asi přímý žák Anaximandra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apeiros aér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neomezený vzduch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je látkou a zároveň nekonečnem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neviditelný, projevem citelný (chlad, teplo, vlhko, pohyb)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ředění → oheň, zhuštění → vítr → oblačnost → voda, země…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Země jako deska, Slunce jako list, hvězdy připevněné k ledové obloze jako hřebíky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světlo měsíce od Slunce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Pythagoreismus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Pythagoras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(-580/570 až konec -6.st.)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absence přesných zpráv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zakladatel filosofického a náboženského proudu v J Itálii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pythagoreismus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linie “</a:t>
            </a:r>
            <a:r>
              <a:rPr b="0" lang="en-US" sz="20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exoterická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” (veřejné přednášky)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učení o číslech a jejich vztazích (arithmos jako prazáklad světa)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- 1 jako zákl. prvek světa, 2 - přímka, 3 - rovina, 4 - prostor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- 10 jako celek (1+2+3+4), důkaz: 10 nebeských sfér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svět jako harmonicky uspořádaný celek =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kosmos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nebeská tělesa vydávaji tóny, kosmos je naplněn harmonií sfér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linie “</a:t>
            </a:r>
            <a:r>
              <a:rPr b="0" lang="en-US" sz="20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esoterická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” (jen pro zasvěcené)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možný vliv orfismu a orientálních učení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víra v převtělování duší</a:t>
            </a:r>
            <a:endParaRPr b="0" lang="en-US" sz="20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- přísná morálka, vegetariánství, pověrčivost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Pythagoreismus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značný politický vliv, po několika desetiletích násilný konec, stoupenci rozehnáni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dělí se na 3 období: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archaické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(-6.st.): Pythagoras a jeho žáci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klasické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(-5.st.): další generace, vliv na Platóna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pozdní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(období hellénismu): tzv. Novopythagoreismus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prolínání s dalšími směry, novoplatónská falsa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285840" y="571320"/>
            <a:ext cx="8500320" cy="57060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  <a:ea typeface="DejaVu Sans"/>
              </a:rPr>
              <a:t>Eleaté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285480" y="1500120"/>
            <a:ext cx="8528760" cy="457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Xenofanés z Kolofónu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(-565 až -475)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rhapsód (potulný básník)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silná kritika náboženství (anthropomorfisace bohů, polytheismus)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možné poznat pouze, jaký bůh není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za množstvím bohů stojí jedna bytost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tato bytost je totožná s bytím (= jednota všeho jsoucího)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toto bytí je abstraktní, není vnímatelné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Parmenidés z Eleje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(-515 až -449)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navázal na Xenofanovo jediné jsoucno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jsoucno jest, nejsoucno není + vždy myslet a být je totéž =&gt;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nejsoucno nemůže být ani myšleno (lidské myšlení je předmětné)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bytí je homogenní koule bez mezer, bez pohybu, trvalá</a:t>
            </a:r>
            <a:endParaRPr b="0" lang="en-US" sz="20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bytí lze poznat jedině rozumem (schopnost abstraktního myšlení)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Application>LibreOffice/6.1.6.3$Linux_X86_64 LibreOffice_project/10$Build-3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2019-10-21T14:14:18Z</dcterms:modified>
  <cp:revision>10</cp:revision>
  <dc:subject/>
  <dc:title/>
</cp:coreProperties>
</file>